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89030" autoAdjust="0"/>
  </p:normalViewPr>
  <p:slideViewPr>
    <p:cSldViewPr snapToGrid="0" snapToObjects="1">
      <p:cViewPr varScale="1">
        <p:scale>
          <a:sx n="114" d="100"/>
          <a:sy n="114" d="100"/>
        </p:scale>
        <p:origin x="1584" y="86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b="1" smtClean="0">
                <a:latin typeface="Arial" panose="020B0604020202020204" pitchFamily="34" charset="0"/>
                <a:cs typeface="Arial" panose="020B0604020202020204" pitchFamily="34" charset="0"/>
              </a:rPr>
              <a:t>Fiche de création d'un plan d'action</a:t>
            </a:r>
            <a:endParaRPr lang="en-GB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Utilisez cette fiche pour créer et développer un plan d'action d'engagement avec votre équipe de direction.</a:t>
            </a:r>
            <a:endParaRPr lang="en-GB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736507"/>
              </p:ext>
            </p:extLst>
          </p:nvPr>
        </p:nvGraphicFramePr>
        <p:xfrm>
          <a:off x="473643" y="1467049"/>
          <a:ext cx="8196714" cy="51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6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3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0288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Opportunité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que nous allons réaliser</a:t>
                      </a:r>
                      <a:endParaRPr lang="en-US" sz="18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Échéance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590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4" y="-17502"/>
            <a:ext cx="6323030" cy="5677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PROJECT_OPEN" val="0"/>
  <p:tag name="ARTICULATE_SLIDE_COUNT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9323</TotalTime>
  <Words>30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805</cp:revision>
  <cp:lastPrinted>2013-11-08T14:29:41Z</cp:lastPrinted>
  <dcterms:created xsi:type="dcterms:W3CDTF">2013-11-08T14:26:32Z</dcterms:created>
  <dcterms:modified xsi:type="dcterms:W3CDTF">2019-06-17T19:35:08Z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